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708" r:id="rId4"/>
    <p:sldMasterId id="2147483719" r:id="rId5"/>
  </p:sldMasterIdLst>
  <p:notesMasterIdLst>
    <p:notesMasterId r:id="rId15"/>
  </p:notesMasterIdLst>
  <p:sldIdLst>
    <p:sldId id="256" r:id="rId6"/>
    <p:sldId id="263" r:id="rId7"/>
    <p:sldId id="276" r:id="rId8"/>
    <p:sldId id="277" r:id="rId9"/>
    <p:sldId id="278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embeddedFontLst>
    <p:embeddedFont>
      <p:font typeface="Rage Italic" panose="03070502040507070304" pitchFamily="66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Rockwell Extra Bold" panose="02060903040505020403" pitchFamily="18" charset="0"/>
      <p:bold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yando" panose="02000000000000000000" pitchFamily="2" charset="0"/>
      <p:regular r:id="rId27"/>
    </p:embeddedFont>
    <p:embeddedFont>
      <p:font typeface="Berlin Sans FB" panose="020E0602020502020306" pitchFamily="34" charset="0"/>
      <p:regular r:id="rId28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16" autoAdjust="0"/>
  </p:normalViewPr>
  <p:slideViewPr>
    <p:cSldViewPr>
      <p:cViewPr varScale="1">
        <p:scale>
          <a:sx n="53" d="100"/>
          <a:sy n="53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E7DA-C729-4469-A04B-7D9B24CAD76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5F0D-7A2F-4696-A8AA-B6E8E42E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AC2D4-37AE-4A3C-9B00-49DDA11F58D0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 sz="6600" b="1" cap="none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676400"/>
            <a:ext cx="6400800" cy="609600"/>
          </a:xfrm>
        </p:spPr>
        <p:txBody>
          <a:bodyPr/>
          <a:lstStyle>
            <a:lvl1pPr marL="0" indent="0" algn="ctr">
              <a:buNone/>
              <a:defRPr sz="3600" spc="600">
                <a:latin typeface="Rockwell" panose="020606030202050204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Selecting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A592-2888-4FB6-AFF9-A77D750D6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8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D9D3-1C08-4A0E-BB86-5B701F95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0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  <a:lvl2pPr>
              <a:defRPr>
                <a:latin typeface="Berlin Sans FB" panose="020E0602020502020306" pitchFamily="34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erlin Sans FB" panose="020E0602020502020306" pitchFamily="34" charset="0"/>
              </a:defRPr>
            </a:lvl4pPr>
            <a:lvl5pPr>
              <a:defRPr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7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0E5C-3331-458A-A909-74AA5CC2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7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931C-E4CA-4248-BB26-169BBC94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C14-4E80-481F-B7AC-C5095478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7E1-47F6-466B-AE11-4CFADBCD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2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23A6-08FE-465C-80AD-4EF5C7768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2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F44D-D0E1-4102-ABA2-CE8166851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3482-A21A-4A5C-BAFC-1EC27E3B4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9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0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3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6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8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4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jesus christ head of church_t_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C4CD-6818-49C9-99E5-16FBCC34C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membership class_cb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BAB49-82EA-48A4-BE07-F69F693578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810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8" r:id="rId6"/>
    <p:sldLayoutId id="2147483679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9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" y="1295400"/>
            <a:ext cx="7040880" cy="609600"/>
          </a:xfrm>
        </p:spPr>
        <p:txBody>
          <a:bodyPr/>
          <a:lstStyle/>
          <a:p>
            <a:r>
              <a:rPr lang="en-US" dirty="0" smtClean="0"/>
              <a:t>What Are Some Guidelines In Selecting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6889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Part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52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Rage Italic" panose="03070502040507070304" pitchFamily="66" charset="0"/>
              </a:rPr>
              <a:t>Sound Guidelines</a:t>
            </a:r>
            <a:endParaRPr lang="en-US" sz="66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church which respects the authority of the Scriptures</a:t>
            </a:r>
          </a:p>
          <a:p>
            <a:r>
              <a:rPr lang="en-US" dirty="0" smtClean="0">
                <a:latin typeface="Rockwell Extra Bold" panose="02060903040505020403" pitchFamily="18" charset="0"/>
              </a:rPr>
              <a:t>A church that belongs to and pleases Christ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6000" pencilSize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9" y="838201"/>
            <a:ext cx="7134821" cy="5351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502625"/>
            <a:ext cx="281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 Extra Bold" panose="02060903040505020403" pitchFamily="18" charset="0"/>
              </a:rPr>
              <a:t>Objective standard</a:t>
            </a:r>
            <a:endParaRPr lang="en-US" dirty="0"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8415" y="5486400"/>
            <a:ext cx="294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 Extra Bold" panose="02060903040505020403" pitchFamily="18" charset="0"/>
              </a:rPr>
              <a:t>Subjective standard</a:t>
            </a:r>
            <a:endParaRPr lang="en-US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6000" pencilSize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841248"/>
            <a:ext cx="7132320" cy="523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161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6000" pencilSize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838200"/>
            <a:ext cx="7111999" cy="5333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805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at the right </a:t>
            </a:r>
            <a:r>
              <a:rPr lang="en-US" dirty="0" smtClean="0"/>
              <a:t>time: ~33 AD (Acts 2:47)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in the right place: </a:t>
            </a:r>
            <a:r>
              <a:rPr lang="en-US" dirty="0" smtClean="0"/>
              <a:t>Jerusalem (Acts 1:4; 2:5)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by the right person: </a:t>
            </a:r>
            <a:r>
              <a:rPr lang="en-US" dirty="0" smtClean="0"/>
              <a:t>Jesus (Matt. 16:18)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the right rule: New </a:t>
            </a:r>
            <a:r>
              <a:rPr lang="en-US" dirty="0" smtClean="0"/>
              <a:t>Testament (Heb. 12:24)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9429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6">
            <a:off x="533400" y="400050"/>
            <a:ext cx="8099425" cy="607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72" y="0"/>
            <a:ext cx="18716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worships in Spirit and Truth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956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33400" y="3784362"/>
            <a:ext cx="3792908" cy="6096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150090" y="5158740"/>
            <a:ext cx="1173480" cy="50292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09600" y="5562600"/>
            <a:ext cx="1066800" cy="5334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</a:rPr>
              <a:t>WORSHIPS </a:t>
            </a:r>
            <a:r>
              <a:rPr lang="en-US" sz="4000" dirty="0">
                <a:solidFill>
                  <a:srgbClr val="FFFF99"/>
                </a:solidFill>
              </a:rPr>
              <a:t>IN SPIRIT AND TRUTH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worship what you do not know; we know what we worship, for salvation is of the Jews. 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the hour is coming, and now is, when the true worshipers will worship the Father in spirit and truth; for the Father is seeking such to worship Him. 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God is Spirit, and those who worship Him must worship in spirit and truth” (Jn. 4:22-24)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237250" y="558975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723" y="2895600"/>
            <a:ext cx="6093135" cy="2765425"/>
            <a:chOff x="1698" y="1824"/>
            <a:chExt cx="3546" cy="1742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504" y="1824"/>
              <a:ext cx="1740" cy="9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FFFFFF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One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Way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Mind</a:t>
              </a: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3103" y="2081"/>
              <a:ext cx="674" cy="1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1698" y="2390"/>
              <a:ext cx="2086" cy="117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777" y="2690"/>
              <a:ext cx="409" cy="56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7229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theme/theme1.xml><?xml version="1.0" encoding="utf-8"?>
<a:theme xmlns:a="http://schemas.openxmlformats.org/drawingml/2006/main" name="Selecting A Churc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Selecting A Church</Template>
  <TotalTime>1568</TotalTime>
  <Words>199</Words>
  <Application>Microsoft Office PowerPoint</Application>
  <PresentationFormat>On-screen Show (4:3)</PresentationFormat>
  <Paragraphs>27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Rage Italic</vt:lpstr>
      <vt:lpstr>Arial Black</vt:lpstr>
      <vt:lpstr>Rockwell Extra Bold</vt:lpstr>
      <vt:lpstr>Rockwell</vt:lpstr>
      <vt:lpstr>Calibri</vt:lpstr>
      <vt:lpstr>rayando</vt:lpstr>
      <vt:lpstr>Berlin Sans FB</vt:lpstr>
      <vt:lpstr>Selecting A Church</vt:lpstr>
      <vt:lpstr>Custom Design</vt:lpstr>
      <vt:lpstr>1_Custom Design</vt:lpstr>
      <vt:lpstr>2_Custom Design</vt:lpstr>
      <vt:lpstr>3_Custom Design</vt:lpstr>
      <vt:lpstr>A CHURCH</vt:lpstr>
      <vt:lpstr>Sound Guidelines</vt:lpstr>
      <vt:lpstr>PowerPoint Presentation</vt:lpstr>
      <vt:lpstr>PowerPoint Presentation</vt:lpstr>
      <vt:lpstr>PowerPoint Presentation</vt:lpstr>
      <vt:lpstr>The Lord’s Church</vt:lpstr>
      <vt:lpstr>PowerPoint Presentation</vt:lpstr>
      <vt:lpstr>The Lord’s Church</vt:lpstr>
      <vt:lpstr>WORSHIPS IN SPIRIT AND TRUTH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46</cp:revision>
  <dcterms:created xsi:type="dcterms:W3CDTF">2015-07-15T22:40:38Z</dcterms:created>
  <dcterms:modified xsi:type="dcterms:W3CDTF">2015-08-17T16:55:39Z</dcterms:modified>
</cp:coreProperties>
</file>